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81" r:id="rId23"/>
    <p:sldId id="285" r:id="rId24"/>
    <p:sldId id="284" r:id="rId25"/>
    <p:sldId id="288" r:id="rId26"/>
    <p:sldId id="286" r:id="rId27"/>
    <p:sldId id="287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514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833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81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812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5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06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52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846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903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2237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180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5DEEA8-AFD5-49A0-9469-915F8550FD15}" type="datetimeFigureOut">
              <a:rPr lang="en-AU" smtClean="0"/>
              <a:t>17/05/2023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4BD9D6-2AF4-485A-BD3B-D55B2A2696B8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73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8DC0-01C3-2D75-3C84-D89254AB76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Syntax Analyser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41C2F-1509-3085-A7CF-2BA1B7AD84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Part-4</a:t>
            </a:r>
          </a:p>
        </p:txBody>
      </p:sp>
    </p:spTree>
    <p:extLst>
      <p:ext uri="{BB962C8B-B14F-4D97-AF65-F5344CB8AC3E}">
        <p14:creationId xmlns:p14="http://schemas.microsoft.com/office/powerpoint/2010/main" val="25671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A36B7-E56A-9C61-10F9-8D16CD4D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Augmented Grammar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352F6-4247-A80C-46EC-6FEB24441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2D526-7D0D-23A4-5ECF-033CCC08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845734"/>
            <a:ext cx="70199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91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8ACD-D5E9-C43F-355E-3187747D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Closure of Item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C8D42-FD0E-4729-2246-0EB34D55B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F7296-F362-3E82-14CE-4FF1D142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37360"/>
            <a:ext cx="104298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3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407E-288D-2F6E-4EAD-6388E593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Closure of Item Sets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B7A0-3801-AD56-F4DE-527548FA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1EB07-0A48-AB7C-6EAB-935CD990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81343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8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407E-288D-2F6E-4EAD-6388E5933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Closure of Item Sets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B7A0-3801-AD56-F4DE-527548FA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C24D5-A80B-9046-5889-F729A7C3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41" y="1778639"/>
            <a:ext cx="6665790" cy="479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1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7FEF-67DB-76CD-E690-F278D191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GOTO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9AFB6-4D22-62E2-F24A-A066D489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2564A-8161-1130-9D74-BC09416E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91916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0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3844-F9A1-5E80-07EF-E2FEABCD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GOTO Operation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BA88-45BD-3007-7BA3-5180B868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94D25-8F77-53FE-F750-EA421906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15105"/>
            <a:ext cx="6826898" cy="43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7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0CE0-44D8-97E6-2A4A-63A3A5DD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GOTO Operation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4D300-CFEB-A024-AF92-3AD4C6D78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6D935-14E1-4168-4FAA-1E3267294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17" y="1845734"/>
            <a:ext cx="6106834" cy="44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1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01D4-5C29-B47A-E56D-774F78D9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 Closure and </a:t>
            </a:r>
            <a:r>
              <a:rPr lang="en-AU" dirty="0" err="1"/>
              <a:t>Goto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79865-E989-41B3-D731-21AF938D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ACED8-1759-E402-35BF-A8180278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9264326" cy="42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4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E492-2944-851F-4E29-C5BC9F6B9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8B0C4-F3EB-7E2A-F988-EFBE44C1A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8A55C-410F-DF98-593F-49C020E1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603"/>
            <a:ext cx="71151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51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4050-9135-0C6C-1B84-63539565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FE815-CF95-80F9-C293-91B67244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55973-2FE1-6A96-771D-DE617503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466725"/>
            <a:ext cx="116681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1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3FF5-6642-4D7B-DA54-5456251D0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LR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A5B31-3335-9C6B-321E-128BD0256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670181"/>
            <a:ext cx="10174100" cy="4506684"/>
          </a:xfrm>
        </p:spPr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2097C-6313-DAD9-F4F5-7FFB7C721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0"/>
            <a:ext cx="8802849" cy="399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8E241-644C-DA22-C55F-C6FF5C10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LR(0)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270E6-B2F2-6D82-3C12-B0080E8AD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6633D-2976-391C-34DC-2DD6035A3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19" y="1737360"/>
            <a:ext cx="8888775" cy="46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98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297B-8BAC-CC14-5CEA-23A6C8BF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CF-4221-4E01-D28D-6A89B094A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algn="ctr"/>
            <a:r>
              <a:rPr lang="en-AU" sz="4000" dirty="0"/>
              <a:t>Construct LR(0) Parsing Table</a:t>
            </a:r>
          </a:p>
        </p:txBody>
      </p:sp>
    </p:spTree>
    <p:extLst>
      <p:ext uri="{BB962C8B-B14F-4D97-AF65-F5344CB8AC3E}">
        <p14:creationId xmlns:p14="http://schemas.microsoft.com/office/powerpoint/2010/main" val="3834819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1667-0480-386F-1332-C2339293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155FD-D35D-79CA-B2C8-6FF044AE0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CCD7D-7893-B87F-B6E3-CDA037F5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80975"/>
            <a:ext cx="120300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7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297B-8BAC-CC14-5CEA-23A6C8BF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CF-4221-4E01-D28D-6A89B094A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algn="ctr"/>
            <a:r>
              <a:rPr lang="en-AU" sz="4000" dirty="0"/>
              <a:t>Construct SLR Parsing Table</a:t>
            </a:r>
          </a:p>
        </p:txBody>
      </p:sp>
    </p:spTree>
    <p:extLst>
      <p:ext uri="{BB962C8B-B14F-4D97-AF65-F5344CB8AC3E}">
        <p14:creationId xmlns:p14="http://schemas.microsoft.com/office/powerpoint/2010/main" val="1007955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116A-E311-A7F3-3FF1-6B9C84C5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1FD06-8D2D-990B-A2EA-1829A2BA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13825-221B-8EFF-F15A-1116C0E3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79699"/>
            <a:ext cx="120205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9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B877-795E-B1E3-4F91-5E9EB0CCB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parse an input string using SLR Parser?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A2711-35A3-90B4-AC34-0F34459F6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78820-2222-F778-EC42-DDE51FAB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38" y="1011981"/>
            <a:ext cx="7210517" cy="52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56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48E7-0B89-B51F-6478-5A46531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F4AD7-DB6F-4AC1-0133-5771D6684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114FA-95DD-0DA9-31BE-1B95DC78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91" y="947737"/>
            <a:ext cx="6581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5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46A7-60D5-A138-1C8D-66ACEB5F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58DF-4780-2ECC-9604-1C63C37B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35D68-3A8C-7BEF-B297-B4894707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28625"/>
            <a:ext cx="119634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7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297B-8BAC-CC14-5CEA-23A6C8BF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E3CF-4221-4E01-D28D-6A89B094A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algn="ctr"/>
            <a:r>
              <a:rPr lang="en-AU" sz="4000" b="1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68958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F875-09A0-F534-9720-FBE42AE1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LR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CF853-A02B-70F2-8EFA-2A3316B6B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96C1B-B3CD-5FA2-AFF9-C0F14C60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902" y="1741897"/>
            <a:ext cx="5456269" cy="43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0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5F8B-556F-2A67-EB16-FE654ADF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Types of LR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934B-54CA-9E36-4E9F-C6D59B58A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A68F7-1E1E-0F08-9B3B-5658D9F1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203" y="1816962"/>
            <a:ext cx="4225601" cy="37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396D-0E1E-5B55-B9BC-A5D781B7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LR(0)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EB19B-D759-5D40-779C-B4899B63E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6CEB-B5F8-FEC1-4F38-38932952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4491"/>
            <a:ext cx="8186932" cy="46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3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C2B8-8980-8EA9-D5AE-41DD4903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LR(0) Items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C8135-30FB-E5A9-9E9E-E604DCC45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BDC68-E36A-2C6C-A203-A8147EF89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9250713" cy="413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7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C984-FA74-247C-EEEF-9FAA79E9E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Kernel &amp; Non-Kernel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B38B-A4B4-F318-3132-A939A95CF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97EE0-92C9-169A-C49E-5B583000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19" y="1834676"/>
            <a:ext cx="10645541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4D29-6B51-0EBE-05F3-B88188C8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Augmented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33A08-3FB0-2D12-803B-E3F7B4F49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96802-445D-A604-E026-56D76838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9864777" cy="25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7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496B-FC09-7B70-595A-C5EFAE55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Augmented Grammar (Example)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4C1A-1B7A-0E90-5694-AC99306F1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ED478-5BF8-D374-1B10-39AF0A87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37360"/>
            <a:ext cx="6391956" cy="42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954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2147</TotalTime>
  <Words>105</Words>
  <Application>Microsoft Office PowerPoint</Application>
  <PresentationFormat>Widescreen</PresentationFormat>
  <Paragraphs>35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Calibri</vt:lpstr>
      <vt:lpstr>Calibri Light</vt:lpstr>
      <vt:lpstr>Retrospect</vt:lpstr>
      <vt:lpstr>Syntax Analyser</vt:lpstr>
      <vt:lpstr>LR Parser</vt:lpstr>
      <vt:lpstr>Structure of LR Parser</vt:lpstr>
      <vt:lpstr>Types of LR Parser</vt:lpstr>
      <vt:lpstr>LR(0) Items</vt:lpstr>
      <vt:lpstr>LR(0) Items (Contd.)</vt:lpstr>
      <vt:lpstr>Kernel &amp; Non-Kernel Items</vt:lpstr>
      <vt:lpstr>Augmented Grammar</vt:lpstr>
      <vt:lpstr>Augmented Grammar (Example)</vt:lpstr>
      <vt:lpstr>Augmented Grammar (Example)</vt:lpstr>
      <vt:lpstr>Closure of Item Sets</vt:lpstr>
      <vt:lpstr>Closure of Item Sets (Example)</vt:lpstr>
      <vt:lpstr>Closure of Item Sets (Example)</vt:lpstr>
      <vt:lpstr>GOTO Operation</vt:lpstr>
      <vt:lpstr>GOTO Operation (Example)</vt:lpstr>
      <vt:lpstr>GOTO Operation (Example)</vt:lpstr>
      <vt:lpstr>Compute Closure and Goto</vt:lpstr>
      <vt:lpstr>PowerPoint Presentation</vt:lpstr>
      <vt:lpstr>PowerPoint Presentation</vt:lpstr>
      <vt:lpstr>LR(0) Automation</vt:lpstr>
      <vt:lpstr>PowerPoint Presentation</vt:lpstr>
      <vt:lpstr>PowerPoint Presentation</vt:lpstr>
      <vt:lpstr>PowerPoint Presentation</vt:lpstr>
      <vt:lpstr>PowerPoint Presentation</vt:lpstr>
      <vt:lpstr>How to parse an input string using SLR Parser?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Syntax Analyser</dc:title>
  <dc:creator>Nazia Majadi</dc:creator>
  <cp:lastModifiedBy>Nazia Majadi</cp:lastModifiedBy>
  <cp:revision>8</cp:revision>
  <dcterms:created xsi:type="dcterms:W3CDTF">2022-05-30T17:16:22Z</dcterms:created>
  <dcterms:modified xsi:type="dcterms:W3CDTF">2023-05-16T19:34:08Z</dcterms:modified>
</cp:coreProperties>
</file>